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99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>
                <a:alpha val="50000"/>
              </a:srgbClr>
            </a:gs>
            <a:gs pos="39999">
              <a:srgbClr val="2994FF">
                <a:alpha val="50000"/>
              </a:srgb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Правила дорожного движения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вас, уважаемые родители!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xn--80a9aci.xn--p1ai/upload/medialibrary/02d/%D0%9F%D0%B0%D0%BC%D1%8F%D1%82%D0%BA%D0%B0%20%D0%B4%D0%BB%D1%8F%20%D1%80%D0%BE%D0%B4%D0%B8%D1%82%D0%B5%D0%BB%D0%B5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57756"/>
            <a:ext cx="7488832" cy="5605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xn--b1aajkzh1ewd.xn--p1ai/wp-content/gallery/2017/09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9086"/>
            <a:ext cx="8359181" cy="5966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8" name="Picture 4" descr="https://avatars.mds.yandex.net/get-pdb/214107/b8936aac-8bba-4430-b580-312e627d374a/s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408505"/>
            <a:ext cx="8655904" cy="6116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a2b2.ru/storage/files/methodologicals/29054/33229_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2636"/>
            <a:ext cx="8496944" cy="6372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Правила дорожного движения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</dc:title>
  <dc:creator>Директор</dc:creator>
  <cp:lastModifiedBy>Директор</cp:lastModifiedBy>
  <cp:revision>1</cp:revision>
  <dcterms:created xsi:type="dcterms:W3CDTF">2019-07-19T11:59:44Z</dcterms:created>
  <dcterms:modified xsi:type="dcterms:W3CDTF">2019-07-19T12:07:45Z</dcterms:modified>
</cp:coreProperties>
</file>